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9"/>
  </p:notesMasterIdLst>
  <p:handoutMasterIdLst>
    <p:handoutMasterId r:id="rId40"/>
  </p:handoutMasterIdLst>
  <p:sldIdLst>
    <p:sldId id="317" r:id="rId3"/>
    <p:sldId id="293" r:id="rId4"/>
    <p:sldId id="264" r:id="rId5"/>
    <p:sldId id="309" r:id="rId6"/>
    <p:sldId id="259" r:id="rId7"/>
    <p:sldId id="274" r:id="rId8"/>
    <p:sldId id="287" r:id="rId9"/>
    <p:sldId id="299" r:id="rId10"/>
    <p:sldId id="278" r:id="rId11"/>
    <p:sldId id="310" r:id="rId12"/>
    <p:sldId id="288" r:id="rId13"/>
    <p:sldId id="289" r:id="rId14"/>
    <p:sldId id="262" r:id="rId15"/>
    <p:sldId id="290" r:id="rId16"/>
    <p:sldId id="277" r:id="rId17"/>
    <p:sldId id="311" r:id="rId18"/>
    <p:sldId id="300" r:id="rId19"/>
    <p:sldId id="267" r:id="rId20"/>
    <p:sldId id="260" r:id="rId21"/>
    <p:sldId id="266" r:id="rId22"/>
    <p:sldId id="272" r:id="rId23"/>
    <p:sldId id="312" r:id="rId24"/>
    <p:sldId id="268" r:id="rId25"/>
    <p:sldId id="270" r:id="rId26"/>
    <p:sldId id="285" r:id="rId27"/>
    <p:sldId id="265" r:id="rId28"/>
    <p:sldId id="269" r:id="rId29"/>
    <p:sldId id="313" r:id="rId30"/>
    <p:sldId id="292" r:id="rId31"/>
    <p:sldId id="281" r:id="rId32"/>
    <p:sldId id="271" r:id="rId33"/>
    <p:sldId id="261" r:id="rId34"/>
    <p:sldId id="301" r:id="rId35"/>
    <p:sldId id="302" r:id="rId36"/>
    <p:sldId id="318" r:id="rId37"/>
    <p:sldId id="319" r:id="rId38"/>
  </p:sldIdLst>
  <p:sldSz cx="9144000" cy="51435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3992DB"/>
    <a:srgbClr val="005DA2"/>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5" autoAdjust="0"/>
    <p:restoredTop sz="94849" autoAdjust="0"/>
  </p:normalViewPr>
  <p:slideViewPr>
    <p:cSldViewPr>
      <p:cViewPr varScale="1">
        <p:scale>
          <a:sx n="108" d="100"/>
          <a:sy n="108" d="100"/>
        </p:scale>
        <p:origin x="878"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2016/11/6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402619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216942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350676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8127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125951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339547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67317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332731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8605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291226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21833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extLst>
      <p:ext uri="{BB962C8B-B14F-4D97-AF65-F5344CB8AC3E}">
        <p14:creationId xmlns:p14="http://schemas.microsoft.com/office/powerpoint/2010/main" val="24360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219948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133398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extLst>
      <p:ext uri="{BB962C8B-B14F-4D97-AF65-F5344CB8AC3E}">
        <p14:creationId xmlns:p14="http://schemas.microsoft.com/office/powerpoint/2010/main" val="998779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3932796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8628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117380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extLst>
      <p:ext uri="{BB962C8B-B14F-4D97-AF65-F5344CB8AC3E}">
        <p14:creationId xmlns:p14="http://schemas.microsoft.com/office/powerpoint/2010/main" val="2152097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extLst>
      <p:ext uri="{BB962C8B-B14F-4D97-AF65-F5344CB8AC3E}">
        <p14:creationId xmlns:p14="http://schemas.microsoft.com/office/powerpoint/2010/main" val="2624458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extLst>
      <p:ext uri="{BB962C8B-B14F-4D97-AF65-F5344CB8AC3E}">
        <p14:creationId xmlns:p14="http://schemas.microsoft.com/office/powerpoint/2010/main" val="2595642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extLst>
      <p:ext uri="{BB962C8B-B14F-4D97-AF65-F5344CB8AC3E}">
        <p14:creationId xmlns:p14="http://schemas.microsoft.com/office/powerpoint/2010/main" val="3911912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extLst>
      <p:ext uri="{BB962C8B-B14F-4D97-AF65-F5344CB8AC3E}">
        <p14:creationId xmlns:p14="http://schemas.microsoft.com/office/powerpoint/2010/main" val="241019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372470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31383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105311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372537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268885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85033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597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2326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351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6598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7051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659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a:grpSpLocks/>
          </p:cNvGrpSpPr>
          <p:nvPr userDrawn="1"/>
        </p:nvGrpSpPr>
        <p:grpSpPr bwMode="auto">
          <a:xfrm>
            <a:off x="323528" y="292895"/>
            <a:ext cx="390372" cy="205979"/>
            <a:chOff x="0" y="0"/>
            <a:chExt cx="1041399" cy="549275"/>
          </a:xfrm>
        </p:grpSpPr>
        <p:sp>
          <p:nvSpPr>
            <p:cNvPr id="13" name="Freeform 16"/>
            <p:cNvSpPr>
              <a:spLocks/>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7"/>
            <p:cNvSpPr>
              <a:spLocks/>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8"/>
            <p:cNvSpPr>
              <a:spLocks/>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934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964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562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2205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217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val="98311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extLst>
      <p:ext uri="{BB962C8B-B14F-4D97-AF65-F5344CB8AC3E}">
        <p14:creationId xmlns:p14="http://schemas.microsoft.com/office/powerpoint/2010/main" val="104512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47872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34781" y="0"/>
            <a:ext cx="336542" cy="3364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43"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a:solidFill>
                  <a:schemeClr val="accent1"/>
                </a:solidFill>
                <a:latin typeface="微软雅黑" panose="020B0503020204020204" pitchFamily="34" charset="-122"/>
                <a:ea typeface="微软雅黑" panose="020B0503020204020204" pitchFamily="34" charset="-122"/>
              </a:rPr>
              <a:t>述职报告工作总结</a:t>
            </a:r>
            <a:r>
              <a:rPr lang="en-US" altLang="zh-CN" sz="3000" b="1" dirty="0">
                <a:solidFill>
                  <a:schemeClr val="accent1"/>
                </a:solidFill>
                <a:latin typeface="微软雅黑" panose="020B0503020204020204" pitchFamily="34" charset="-122"/>
                <a:ea typeface="微软雅黑" panose="020B0503020204020204" pitchFamily="34" charset="-122"/>
              </a:rPr>
              <a:t>PPT</a:t>
            </a:r>
            <a:r>
              <a:rPr lang="zh-CN" altLang="en-US" sz="3000" b="1" dirty="0">
                <a:solidFill>
                  <a:schemeClr val="accent1"/>
                </a:solidFill>
                <a:latin typeface="微软雅黑" panose="020B0503020204020204" pitchFamily="34" charset="-122"/>
                <a:ea typeface="微软雅黑" panose="020B0503020204020204" pitchFamily="34" charset="-122"/>
              </a:rPr>
              <a:t>模板</a:t>
            </a:r>
          </a:p>
        </p:txBody>
      </p:sp>
      <p:sp>
        <p:nvSpPr>
          <p:cNvPr id="44"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6228184" y="738430"/>
            <a:ext cx="2414745" cy="1177235"/>
          </a:xfrm>
          <a:prstGeom prst="rect">
            <a:avLst/>
          </a:prstGeom>
        </p:spPr>
        <p:txBody>
          <a:bodyPr wrap="none" lIns="68571" tIns="34285" rIns="68571" bIns="34285">
            <a:spAutoFit/>
          </a:bodyPr>
          <a:lstStyle/>
          <a:p>
            <a:pPr algn="r"/>
            <a:r>
              <a:rPr lang="en-US" altLang="zh-CN" sz="7200" b="1" dirty="0" smtClean="0">
                <a:solidFill>
                  <a:schemeClr val="accent1"/>
                </a:solidFill>
                <a:latin typeface="微软雅黑" pitchFamily="34" charset="-122"/>
                <a:ea typeface="微软雅黑" pitchFamily="34" charset="-122"/>
              </a:rPr>
              <a:t>2017</a:t>
            </a:r>
            <a:endParaRPr lang="en-US" altLang="zh-CN" sz="7200" b="1" dirty="0">
              <a:solidFill>
                <a:schemeClr val="accent1"/>
              </a:solidFill>
              <a:latin typeface="微软雅黑" pitchFamily="34" charset="-122"/>
              <a:ea typeface="微软雅黑" pitchFamily="34" charset="-122"/>
            </a:endParaRPr>
          </a:p>
        </p:txBody>
      </p:sp>
      <p:grpSp>
        <p:nvGrpSpPr>
          <p:cNvPr id="49" name="组合 48"/>
          <p:cNvGrpSpPr/>
          <p:nvPr/>
        </p:nvGrpSpPr>
        <p:grpSpPr>
          <a:xfrm>
            <a:off x="8120850" y="307192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2" name="组合 51"/>
          <p:cNvGrpSpPr/>
          <p:nvPr/>
        </p:nvGrpSpPr>
        <p:grpSpPr>
          <a:xfrm>
            <a:off x="6824706" y="307231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5" name="组合 54"/>
          <p:cNvGrpSpPr/>
          <p:nvPr/>
        </p:nvGrpSpPr>
        <p:grpSpPr>
          <a:xfrm>
            <a:off x="7472778" y="307192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8" name="组合 57"/>
          <p:cNvGrpSpPr/>
          <p:nvPr/>
        </p:nvGrpSpPr>
        <p:grpSpPr>
          <a:xfrm>
            <a:off x="5528562" y="307192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61" name="组合 60"/>
          <p:cNvGrpSpPr/>
          <p:nvPr/>
        </p:nvGrpSpPr>
        <p:grpSpPr>
          <a:xfrm>
            <a:off x="6176634" y="307192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24336709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
                                        </p:tgtEl>
                                        <p:attrNameLst>
                                          <p:attrName>ppt_y</p:attrName>
                                        </p:attrNameLst>
                                      </p:cBhvr>
                                      <p:tavLst>
                                        <p:tav tm="0">
                                          <p:val>
                                            <p:strVal val="#ppt_y"/>
                                          </p:val>
                                        </p:tav>
                                        <p:tav tm="100000">
                                          <p:val>
                                            <p:strVal val="#ppt_y"/>
                                          </p:val>
                                        </p:tav>
                                      </p:tavLst>
                                    </p:anim>
                                    <p:anim calcmode="lin" valueType="num">
                                      <p:cBhvr>
                                        <p:cTn id="2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
                                        </p:tgtEl>
                                      </p:cBhvr>
                                    </p:animEffect>
                                  </p:childTnLst>
                                </p:cTn>
                              </p:par>
                            </p:childTnLst>
                          </p:cTn>
                        </p:par>
                        <p:par>
                          <p:cTn id="25" fill="hold">
                            <p:stCondLst>
                              <p:cond delay="2600"/>
                            </p:stCondLst>
                            <p:childTnLst>
                              <p:par>
                                <p:cTn id="26" presetID="22" presetClass="entr" presetSubtype="2"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1000"/>
                                        <p:tgtEl>
                                          <p:spTgt spid="46"/>
                                        </p:tgtEl>
                                      </p:cBhvr>
                                    </p:animEffect>
                                  </p:childTnLst>
                                </p:cTn>
                              </p:par>
                            </p:childTnLst>
                          </p:cTn>
                        </p:par>
                        <p:par>
                          <p:cTn id="29" fill="hold">
                            <p:stCondLst>
                              <p:cond delay="3600"/>
                            </p:stCondLst>
                            <p:childTnLst>
                              <p:par>
                                <p:cTn id="30" presetID="53" presetClass="entr" presetSubtype="16" fill="hold" grpId="0" nodeType="afterEffect">
                                  <p:stCondLst>
                                    <p:cond delay="0"/>
                                  </p:stCondLst>
                                  <p:iterate type="lt">
                                    <p:tmPct val="7000"/>
                                  </p:iterate>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4905"/>
                            </p:stCondLst>
                            <p:childTnLst>
                              <p:par>
                                <p:cTn id="36" presetID="53" presetClass="entr" presetSubtype="16"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nodeType="withEffect">
                                  <p:stCondLst>
                                    <p:cond delay="20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53" presetClass="entr" presetSubtype="16" fill="hold" nodeType="withEffect">
                                  <p:stCondLst>
                                    <p:cond delay="4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nodeType="withEffect">
                                  <p:stCondLst>
                                    <p:cond delay="60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nodeType="withEffect">
                                  <p:stCondLst>
                                    <p:cond delay="8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repeatCount="indefinite" fill="remove" display="0">
                  <p:stCondLst>
                    <p:cond delay="indefinite"/>
                  </p:stCondLst>
                  <p:endCondLst>
                    <p:cond evt="onStopAudio" delay="0">
                      <p:tgtEl>
                        <p:sldTgt/>
                      </p:tgtEl>
                    </p:cond>
                  </p:endCondLst>
                </p:cTn>
                <p:tgtEl>
                  <p:spTgt spid="26"/>
                </p:tgtEl>
              </p:cMediaNode>
            </p:audio>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383671828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a:latin typeface="微软雅黑" panose="020B0503020204020204" pitchFamily="34" charset="-122"/>
                <a:ea typeface="微软雅黑" panose="020B0503020204020204" pitchFamily="34" charset="-122"/>
              </a:rPr>
              <a:t>添加内容</a:t>
            </a: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39610821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60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1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6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50"/>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5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5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60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100"/>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6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50"/>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50"/>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5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a:grpSpLocks/>
          </p:cNvGrpSpPr>
          <p:nvPr/>
        </p:nvGrpSpPr>
        <p:grpSpPr bwMode="auto">
          <a:xfrm>
            <a:off x="395641" y="986284"/>
            <a:ext cx="4453517" cy="3745706"/>
            <a:chOff x="720" y="839"/>
            <a:chExt cx="3740" cy="3146"/>
          </a:xfrm>
          <a:solidFill>
            <a:schemeClr val="accent1"/>
          </a:solidFill>
        </p:grpSpPr>
        <p:sp>
          <p:nvSpPr>
            <p:cNvPr id="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1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1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1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1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1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1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1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2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2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2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2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2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2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2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2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2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2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3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3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3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3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3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3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3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3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3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3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4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4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4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4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4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4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4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4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4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4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5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5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5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5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5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5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5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5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5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5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6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6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6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6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6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6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6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6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6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6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70"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1"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2"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sp>
        <p:nvSpPr>
          <p:cNvPr id="73"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headEnd/>
            <a:tailE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itchFamily="34" charset="-122"/>
              <a:ea typeface="微软雅黑" pitchFamily="34" charset="-122"/>
            </a:endParaRPr>
          </a:p>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3089183033"/>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1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36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41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a:spLocks/>
          </p:cNvSpPr>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2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553620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a:solidFill>
                  <a:schemeClr val="bg1"/>
                </a:solidFill>
              </a:rPr>
              <a:t>添加标题内容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itchFamily="34" charset="-122"/>
                <a:ea typeface="微软雅黑"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extLst>
      <p:ext uri="{BB962C8B-B14F-4D97-AF65-F5344CB8AC3E}">
        <p14:creationId xmlns:p14="http://schemas.microsoft.com/office/powerpoint/2010/main" val="236878051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a:spLocks/>
          </p:cNvSpPr>
          <p:nvPr/>
        </p:nvSpPr>
        <p:spPr>
          <a:xfrm>
            <a:off x="576268" y="992379"/>
            <a:ext cx="8062181" cy="64326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a:spLocks/>
          </p:cNvSpPr>
          <p:nvPr/>
        </p:nvSpPr>
        <p:spPr>
          <a:xfrm>
            <a:off x="763925"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a:spLocks/>
          </p:cNvSpPr>
          <p:nvPr/>
        </p:nvSpPr>
        <p:spPr>
          <a:xfrm>
            <a:off x="789961"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a:spLocks/>
          </p:cNvSpPr>
          <p:nvPr/>
        </p:nvSpPr>
        <p:spPr>
          <a:xfrm>
            <a:off x="691130"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a:spLocks/>
          </p:cNvSpPr>
          <p:nvPr/>
        </p:nvSpPr>
        <p:spPr>
          <a:xfrm>
            <a:off x="2106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a:spLocks/>
          </p:cNvSpPr>
          <p:nvPr/>
        </p:nvSpPr>
        <p:spPr>
          <a:xfrm>
            <a:off x="2132892"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a:spLocks/>
          </p:cNvSpPr>
          <p:nvPr/>
        </p:nvSpPr>
        <p:spPr>
          <a:xfrm>
            <a:off x="2034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a:spLocks/>
          </p:cNvSpPr>
          <p:nvPr/>
        </p:nvSpPr>
        <p:spPr>
          <a:xfrm>
            <a:off x="3443362"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a:spLocks/>
          </p:cNvSpPr>
          <p:nvPr/>
        </p:nvSpPr>
        <p:spPr>
          <a:xfrm>
            <a:off x="3469398"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a:spLocks/>
          </p:cNvSpPr>
          <p:nvPr/>
        </p:nvSpPr>
        <p:spPr>
          <a:xfrm>
            <a:off x="3370566"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a:spLocks/>
          </p:cNvSpPr>
          <p:nvPr/>
        </p:nvSpPr>
        <p:spPr>
          <a:xfrm>
            <a:off x="4792719"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a:spLocks/>
          </p:cNvSpPr>
          <p:nvPr/>
        </p:nvSpPr>
        <p:spPr>
          <a:xfrm>
            <a:off x="4818754"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a:spLocks/>
          </p:cNvSpPr>
          <p:nvPr/>
        </p:nvSpPr>
        <p:spPr>
          <a:xfrm>
            <a:off x="4719923"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a:spLocks/>
          </p:cNvSpPr>
          <p:nvPr/>
        </p:nvSpPr>
        <p:spPr>
          <a:xfrm>
            <a:off x="6142076"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a:spLocks/>
          </p:cNvSpPr>
          <p:nvPr/>
        </p:nvSpPr>
        <p:spPr>
          <a:xfrm>
            <a:off x="6168110"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a:spLocks/>
          </p:cNvSpPr>
          <p:nvPr/>
        </p:nvSpPr>
        <p:spPr>
          <a:xfrm>
            <a:off x="6069279"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a:spLocks/>
          </p:cNvSpPr>
          <p:nvPr/>
        </p:nvSpPr>
        <p:spPr>
          <a:xfrm>
            <a:off x="7497857" y="1975416"/>
            <a:ext cx="992703" cy="417707"/>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a:spLocks/>
          </p:cNvSpPr>
          <p:nvPr/>
        </p:nvSpPr>
        <p:spPr>
          <a:xfrm>
            <a:off x="7523893" y="2657718"/>
            <a:ext cx="946938" cy="241596"/>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a:spLocks/>
          </p:cNvSpPr>
          <p:nvPr/>
        </p:nvSpPr>
        <p:spPr>
          <a:xfrm>
            <a:off x="7425061" y="2905284"/>
            <a:ext cx="1132582" cy="623441"/>
          </a:xfrm>
          <a:prstGeom prst="rect">
            <a:avLst/>
          </a:prstGeom>
        </p:spPr>
        <p:txBody>
          <a:bodyPr lIns="34281" tIns="17140" rIns="34281" bIns="17140"/>
          <a:lstStyle>
            <a:lvl1pPr marL="779114" indent="-779114" algn="l" defTabSz="1038821" rtl="0" eaLnBrk="1" latinLnBrk="0" hangingPunct="1">
              <a:spcBef>
                <a:spcPct val="20000"/>
              </a:spcBef>
              <a:buFont typeface="Arial"/>
              <a:buChar char="•"/>
              <a:defRPr sz="7200" kern="1200">
                <a:solidFill>
                  <a:schemeClr val="tx1"/>
                </a:solidFill>
                <a:latin typeface="+mn-lt"/>
                <a:ea typeface="+mn-ea"/>
                <a:cs typeface="+mn-cs"/>
              </a:defRPr>
            </a:lvl1pPr>
            <a:lvl2pPr marL="1688083" indent="-649262" algn="l" defTabSz="1038821" rtl="0" eaLnBrk="1" latinLnBrk="0" hangingPunct="1">
              <a:spcBef>
                <a:spcPct val="20000"/>
              </a:spcBef>
              <a:buFont typeface="Arial"/>
              <a:buChar char="–"/>
              <a:defRPr sz="6400" kern="1200">
                <a:solidFill>
                  <a:schemeClr val="tx1"/>
                </a:solidFill>
                <a:latin typeface="+mn-lt"/>
                <a:ea typeface="+mn-ea"/>
                <a:cs typeface="+mn-cs"/>
              </a:defRPr>
            </a:lvl2pPr>
            <a:lvl3pPr marL="2597052" indent="-519410" algn="l" defTabSz="1038821" rtl="0" eaLnBrk="1" latinLnBrk="0" hangingPunct="1">
              <a:spcBef>
                <a:spcPct val="20000"/>
              </a:spcBef>
              <a:buFont typeface="Arial"/>
              <a:buChar char="•"/>
              <a:defRPr sz="5300" kern="1200">
                <a:solidFill>
                  <a:schemeClr val="tx1"/>
                </a:solidFill>
                <a:latin typeface="+mn-lt"/>
                <a:ea typeface="+mn-ea"/>
                <a:cs typeface="+mn-cs"/>
              </a:defRPr>
            </a:lvl3pPr>
            <a:lvl4pPr marL="3635870" indent="-519410" algn="l" defTabSz="1038821" rtl="0" eaLnBrk="1" latinLnBrk="0" hangingPunct="1">
              <a:spcBef>
                <a:spcPct val="20000"/>
              </a:spcBef>
              <a:buFont typeface="Arial"/>
              <a:buChar char="–"/>
              <a:defRPr sz="4500" kern="1200">
                <a:solidFill>
                  <a:schemeClr val="tx1"/>
                </a:solidFill>
                <a:latin typeface="+mn-lt"/>
                <a:ea typeface="+mn-ea"/>
                <a:cs typeface="+mn-cs"/>
              </a:defRPr>
            </a:lvl4pPr>
            <a:lvl5pPr marL="4674691" indent="-519410" algn="l" defTabSz="1038821" rtl="0" eaLnBrk="1" latinLnBrk="0" hangingPunct="1">
              <a:spcBef>
                <a:spcPct val="20000"/>
              </a:spcBef>
              <a:buFont typeface="Arial"/>
              <a:buChar char="»"/>
              <a:defRPr sz="4500" kern="1200">
                <a:solidFill>
                  <a:schemeClr val="tx1"/>
                </a:solidFill>
                <a:latin typeface="+mn-lt"/>
                <a:ea typeface="+mn-ea"/>
                <a:cs typeface="+mn-cs"/>
              </a:defRPr>
            </a:lvl5pPr>
            <a:lvl6pPr marL="5713512" indent="-519410" algn="l" defTabSz="1038821" rtl="0" eaLnBrk="1" latinLnBrk="0" hangingPunct="1">
              <a:spcBef>
                <a:spcPct val="20000"/>
              </a:spcBef>
              <a:buFont typeface="Arial"/>
              <a:buChar char="•"/>
              <a:defRPr sz="4500" kern="1200">
                <a:solidFill>
                  <a:schemeClr val="tx1"/>
                </a:solidFill>
                <a:latin typeface="+mn-lt"/>
                <a:ea typeface="+mn-ea"/>
                <a:cs typeface="+mn-cs"/>
              </a:defRPr>
            </a:lvl6pPr>
            <a:lvl7pPr marL="6752333" indent="-519410" algn="l" defTabSz="1038821" rtl="0" eaLnBrk="1" latinLnBrk="0" hangingPunct="1">
              <a:spcBef>
                <a:spcPct val="20000"/>
              </a:spcBef>
              <a:buFont typeface="Arial"/>
              <a:buChar char="•"/>
              <a:defRPr sz="4500" kern="1200">
                <a:solidFill>
                  <a:schemeClr val="tx1"/>
                </a:solidFill>
                <a:latin typeface="+mn-lt"/>
                <a:ea typeface="+mn-ea"/>
                <a:cs typeface="+mn-cs"/>
              </a:defRPr>
            </a:lvl7pPr>
            <a:lvl8pPr marL="7791154" indent="-519410" algn="l" defTabSz="1038821" rtl="0" eaLnBrk="1" latinLnBrk="0" hangingPunct="1">
              <a:spcBef>
                <a:spcPct val="20000"/>
              </a:spcBef>
              <a:buFont typeface="Arial"/>
              <a:buChar char="•"/>
              <a:defRPr sz="4500" kern="1200">
                <a:solidFill>
                  <a:schemeClr val="tx1"/>
                </a:solidFill>
                <a:latin typeface="+mn-lt"/>
                <a:ea typeface="+mn-ea"/>
                <a:cs typeface="+mn-cs"/>
              </a:defRPr>
            </a:lvl8pPr>
            <a:lvl9pPr marL="8829974" indent="-519410" algn="l" defTabSz="103882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316310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94568331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a:extLst/>
        </p:spPr>
        <p:txBody>
          <a:bodyPr wrap="square">
            <a:spAutoFit/>
          </a:bodyPr>
          <a:lstStyle/>
          <a:p>
            <a:pPr algn="ctr"/>
            <a:r>
              <a:rPr lang="zh-CN" altLang="en-US" sz="2000" b="1" dirty="0">
                <a:solidFill>
                  <a:schemeClr val="bg1"/>
                </a:solidFill>
                <a:latin typeface="微软雅黑" pitchFamily="34" charset="-122"/>
                <a:ea typeface="微软雅黑" pitchFamily="34" charset="-122"/>
              </a:rPr>
              <a:t>点击添加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标题内容</a:t>
            </a: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4369817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a:spLocks/>
          </p:cNvSpPr>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itchFamily="34" charset="-122"/>
                <a:ea typeface="微软雅黑" pitchFamily="34" charset="-122"/>
              </a:rPr>
              <a:t>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7" name="Text Placeholder 3"/>
          <p:cNvSpPr txBox="1">
            <a:spLocks/>
          </p:cNvSpPr>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a:spLocks/>
          </p:cNvSpPr>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a:spLocks/>
          </p:cNvSpPr>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a:spLocks/>
          </p:cNvSpPr>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a:spLocks/>
          </p:cNvSpPr>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497786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6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1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29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2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37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0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45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4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5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itchFamily="34" charset="-122"/>
                <a:ea typeface="微软雅黑" pitchFamily="34" charset="-122"/>
              </a:rPr>
              <a:t>点击添加小标题</a:t>
            </a:r>
            <a:endParaRPr lang="en-US" altLang="zh-CN" sz="1500"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37" name="Freeform 4"/>
          <p:cNvSpPr>
            <a:spLocks/>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38" name="Freeform 6"/>
          <p:cNvSpPr>
            <a:spLocks/>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39" name="Freeform 8"/>
          <p:cNvSpPr>
            <a:spLocks/>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40" name="Freeform 6"/>
          <p:cNvSpPr>
            <a:spLocks/>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a:extLst/>
        </p:spPr>
        <p:txBody>
          <a:bodyPr lIns="0" tIns="34272" rIns="0" bIns="34272" anchor="ctr"/>
          <a:lstStyle/>
          <a:p>
            <a:pPr algn="ctr" defTabSz="685434"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itchFamily="34" charset="-122"/>
                <a:ea typeface="微软雅黑" pitchFamily="34" charset="-122"/>
              </a:rPr>
              <a:t>点击添加小标题</a:t>
            </a:r>
          </a:p>
        </p:txBody>
      </p:sp>
    </p:spTree>
    <p:extLst>
      <p:ext uri="{BB962C8B-B14F-4D97-AF65-F5344CB8AC3E}">
        <p14:creationId xmlns:p14="http://schemas.microsoft.com/office/powerpoint/2010/main" val="11432111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前言</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岁月流转，时光飞逝，</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转眼间</a:t>
            </a:r>
            <a:r>
              <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rPr>
              <a:t>2016</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的工作又接近尾声。</a:t>
            </a:r>
          </a:p>
          <a:p>
            <a:pPr algn="just" eaLnBrk="0" hangingPunct="0">
              <a:lnSpc>
                <a:spcPct val="150000"/>
              </a:lnSpc>
            </a:pP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回首过去一年的工作，经过全体领导及员工的共同努力，公司经营业绩保持良好，行业地位、社会形象日渐提升，各项工作全面发展。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itchFamily="34" charset="-122"/>
              <a:ea typeface="微软雅黑" pitchFamily="34" charset="-122"/>
              <a:sym typeface="微软雅黑" pitchFamily="34" charset="-122"/>
            </a:endParaRPr>
          </a:p>
          <a:p>
            <a:pPr algn="just" eaLnBrk="0" hangingPunct="0">
              <a:lnSpc>
                <a:spcPct val="150000"/>
              </a:lnSpc>
            </a:pP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新起点、新希望。站</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在</a:t>
            </a:r>
            <a:r>
              <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rPr>
              <a:t>2017</a:t>
            </a:r>
            <a:r>
              <a:rPr lang="zh-CN" altLang="en-US" sz="1200" dirty="0" smtClean="0">
                <a:solidFill>
                  <a:schemeClr val="tx1">
                    <a:lumMod val="85000"/>
                    <a:lumOff val="15000"/>
                  </a:schemeClr>
                </a:solidFill>
                <a:latin typeface="微软雅黑" pitchFamily="34" charset="-122"/>
                <a:ea typeface="微软雅黑" pitchFamily="34" charset="-122"/>
                <a:sym typeface="微软雅黑" pitchFamily="34" charset="-122"/>
              </a:rPr>
              <a:t>年</a:t>
            </a:r>
            <a:r>
              <a:rPr lang="zh-CN" altLang="en-US" sz="1200" dirty="0">
                <a:solidFill>
                  <a:schemeClr val="tx1">
                    <a:lumMod val="85000"/>
                    <a:lumOff val="15000"/>
                  </a:schemeClr>
                </a:solidFill>
                <a:latin typeface="微软雅黑" pitchFamily="34" charset="-122"/>
                <a:ea typeface="微软雅黑" pitchFamily="34" charset="-122"/>
                <a:sym typeface="微软雅黑" pitchFamily="34" charset="-122"/>
              </a:rPr>
              <a:t>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12342641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8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a:spLocks/>
          </p:cNvSpPr>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a:spLocks/>
          </p:cNvSpPr>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a:spLocks/>
          </p:cNvSpPr>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a:spLocks/>
          </p:cNvSpPr>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0" name="Text Placeholder 3"/>
          <p:cNvSpPr txBox="1">
            <a:spLocks/>
          </p:cNvSpPr>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a:spLocks/>
          </p:cNvSpPr>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2" name="Text Placeholder 3"/>
          <p:cNvSpPr txBox="1">
            <a:spLocks/>
          </p:cNvSpPr>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a:spLocks/>
          </p:cNvSpPr>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itchFamily="34" charset="-122"/>
              <a:ea typeface="微软雅黑" pitchFamily="34" charset="-122"/>
            </a:endParaRPr>
          </a:p>
        </p:txBody>
      </p:sp>
      <p:sp>
        <p:nvSpPr>
          <p:cNvPr id="24" name="Text Placeholder 4"/>
          <p:cNvSpPr txBox="1">
            <a:spLocks/>
          </p:cNvSpPr>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a:spLocks/>
          </p:cNvSpPr>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a:spLocks/>
          </p:cNvSpPr>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a:spLocks/>
          </p:cNvSpPr>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a:spLocks/>
          </p:cNvSpPr>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97595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8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551502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iterate>
                                    <p:tmAbs val="0"/>
                                  </p:iterate>
                                  <p:childTnLst>
                                    <p:set>
                                      <p:cBhvr>
                                        <p:cTn id="14"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iterate>
                                    <p:tmAbs val="0"/>
                                  </p:iterate>
                                  <p:childTnLst>
                                    <p:set>
                                      <p:cBhvr>
                                        <p:cTn id="18"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iterate>
                                    <p:tmAbs val="0"/>
                                  </p:iterate>
                                  <p:childTnLst>
                                    <p:set>
                                      <p:cBhvr>
                                        <p:cTn id="22"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iterate>
                                    <p:tmAbs val="0"/>
                                  </p:iterate>
                                  <p:childTnLst>
                                    <p:set>
                                      <p:cBhvr>
                                        <p:cTn id="26"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iterate>
                                    <p:tmAbs val="0"/>
                                  </p:iterate>
                                  <p:childTnLst>
                                    <p:set>
                                      <p:cBhvr>
                                        <p:cTn id="30"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iterate>
                                    <p:tmAbs val="0"/>
                                  </p:iterate>
                                  <p:childTnLst>
                                    <p:set>
                                      <p:cBhvr>
                                        <p:cTn id="35"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iterate>
                                    <p:tmAbs val="0"/>
                                  </p:iterate>
                                  <p:childTnLst>
                                    <p:set>
                                      <p:cBhvr>
                                        <p:cTn id="39"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iterate>
                                    <p:tmAbs val="0"/>
                                  </p:iterate>
                                  <p:childTnLst>
                                    <p:set>
                                      <p:cBhvr>
                                        <p:cTn id="43"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iterate>
                                    <p:tmAbs val="0"/>
                                  </p:iterate>
                                  <p:childTnLst>
                                    <p:set>
                                      <p:cBhvr>
                                        <p:cTn id="47"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iterate>
                                    <p:tmAbs val="0"/>
                                  </p:iterate>
                                  <p:childTnLst>
                                    <p:set>
                                      <p:cBhvr>
                                        <p:cTn id="51"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46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51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6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61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66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8558" y="3320275"/>
            <a:ext cx="5494996" cy="1002713"/>
          </a:xfrm>
          <a:prstGeom prst="rect">
            <a:avLst/>
          </a:prstGeom>
        </p:spPr>
      </p:pic>
    </p:spTree>
    <p:extLst>
      <p:ext uri="{BB962C8B-B14F-4D97-AF65-F5344CB8AC3E}">
        <p14:creationId xmlns:p14="http://schemas.microsoft.com/office/powerpoint/2010/main" val="420937620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Shape 2022"/>
          <p:cNvSpPr/>
          <p:nvPr/>
        </p:nvSpPr>
        <p:spPr>
          <a:xfrm>
            <a:off x="1741649"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0" name="Shape 2024"/>
          <p:cNvSpPr/>
          <p:nvPr/>
        </p:nvSpPr>
        <p:spPr>
          <a:xfrm>
            <a:off x="1741649"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2" name="Shape 2026"/>
          <p:cNvSpPr/>
          <p:nvPr/>
        </p:nvSpPr>
        <p:spPr>
          <a:xfrm>
            <a:off x="5987765"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14" name="Shape 2028"/>
          <p:cNvSpPr/>
          <p:nvPr/>
        </p:nvSpPr>
        <p:spPr>
          <a:xfrm>
            <a:off x="5987765"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a:spLocks/>
          </p:cNvSpPr>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5000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itchFamily="34" charset="0"/>
              <a:sym typeface="宋体"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itchFamily="34" charset="-122"/>
                <a:ea typeface="微软雅黑" pitchFamily="34" charset="-122"/>
              </a:rPr>
              <a:t>详写内容</a:t>
            </a:r>
            <a:r>
              <a:rPr lang="en-US" altLang="zh-CN" sz="1000">
                <a:solidFill>
                  <a:srgbClr val="595959"/>
                </a:solidFill>
                <a:latin typeface="微软雅黑" pitchFamily="34" charset="-122"/>
                <a:ea typeface="微软雅黑" pitchFamily="34" charset="-122"/>
              </a:rPr>
              <a:t>……</a:t>
            </a:r>
            <a:r>
              <a:rPr lang="zh-CN" altLang="en-US" sz="100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a:solidFill>
                <a:srgbClr val="595959"/>
              </a:solidFill>
              <a:latin typeface="微软雅黑" pitchFamily="34" charset="-122"/>
              <a:ea typeface="微软雅黑"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itchFamily="34" charset="-122"/>
                <a:ea typeface="微软雅黑" pitchFamily="34" charset="-122"/>
              </a:rPr>
              <a:t>详写内容</a:t>
            </a:r>
            <a:r>
              <a:rPr lang="en-US" altLang="zh-CN" sz="1000" dirty="0">
                <a:solidFill>
                  <a:srgbClr val="595959"/>
                </a:solidFill>
                <a:latin typeface="微软雅黑" pitchFamily="34" charset="-122"/>
                <a:ea typeface="微软雅黑" pitchFamily="34" charset="-122"/>
              </a:rPr>
              <a:t>……</a:t>
            </a:r>
            <a:r>
              <a:rPr lang="zh-CN" altLang="en-US" sz="1000" dirty="0">
                <a:solidFill>
                  <a:srgbClr val="595959"/>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rgbClr val="595959"/>
              </a:solidFill>
              <a:latin typeface="微软雅黑" pitchFamily="34" charset="-122"/>
              <a:ea typeface="微软雅黑"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Tree>
    <p:extLst>
      <p:ext uri="{BB962C8B-B14F-4D97-AF65-F5344CB8AC3E}">
        <p14:creationId xmlns:p14="http://schemas.microsoft.com/office/powerpoint/2010/main" val="366936797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itchFamily="34" charset="-122"/>
                <a:ea typeface="微软雅黑" pitchFamily="34" charset="-122"/>
              </a:rPr>
              <a:t>字号请根据你的内容多少，及演示需要调整大小。</a:t>
            </a:r>
            <a:endParaRPr lang="en-US" altLang="zh-CN" sz="1000" b="1" dirty="0">
              <a:solidFill>
                <a:schemeClr val="bg1"/>
              </a:solidFill>
              <a:latin typeface="微软雅黑" pitchFamily="34" charset="-122"/>
              <a:ea typeface="微软雅黑"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a:t>添加标题</a:t>
            </a:r>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itchFamily="34" charset="-122"/>
                <a:ea typeface="微软雅黑" pitchFamily="34" charset="-122"/>
              </a:rPr>
              <a:t>字号请根据你的内容多少，及演示需要调整大小。</a:t>
            </a:r>
            <a:endParaRPr lang="en-US" altLang="zh-CN" sz="1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377780257"/>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a:spLocks/>
          </p:cNvSpPr>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a:spLocks/>
          </p:cNvSpPr>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3" name="Text Placeholder 5"/>
          <p:cNvSpPr txBox="1">
            <a:spLocks/>
          </p:cNvSpPr>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a:spLocks/>
          </p:cNvSpPr>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a:spLocks/>
          </p:cNvSpPr>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6" name="Text Placeholder 6"/>
          <p:cNvSpPr txBox="1">
            <a:spLocks/>
          </p:cNvSpPr>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7" name="Text Placeholder 6"/>
          <p:cNvSpPr txBox="1">
            <a:spLocks/>
          </p:cNvSpPr>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itchFamily="34" charset="-122"/>
                <a:ea typeface="微软雅黑" pitchFamily="34" charset="-122"/>
              </a:rPr>
              <a:t>详写内容</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itchFamily="34" charset="-122"/>
              <a:ea typeface="微软雅黑" pitchFamily="34" charset="-122"/>
            </a:endParaRPr>
          </a:p>
        </p:txBody>
      </p:sp>
      <p:sp>
        <p:nvSpPr>
          <p:cNvPr id="29" name="Text Placeholder 5"/>
          <p:cNvSpPr txBox="1">
            <a:spLocks/>
          </p:cNvSpPr>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089350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a:spLocks/>
          </p:cNvSpPr>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Text Placeholder 4"/>
          <p:cNvSpPr txBox="1">
            <a:spLocks/>
          </p:cNvSpPr>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Text Placeholder 4"/>
          <p:cNvSpPr txBox="1">
            <a:spLocks/>
          </p:cNvSpPr>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Text Placeholder 4"/>
          <p:cNvSpPr txBox="1">
            <a:spLocks/>
          </p:cNvSpPr>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3" name="Text Placeholder 4"/>
          <p:cNvSpPr txBox="1">
            <a:spLocks/>
          </p:cNvSpPr>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Text Placeholder 4"/>
          <p:cNvSpPr txBox="1">
            <a:spLocks/>
          </p:cNvSpPr>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5" name="Text Placeholder 4"/>
          <p:cNvSpPr txBox="1">
            <a:spLocks/>
          </p:cNvSpPr>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6" name="Text Placeholder 4"/>
          <p:cNvSpPr txBox="1">
            <a:spLocks/>
          </p:cNvSpPr>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7" name="Text Placeholder 4"/>
          <p:cNvSpPr txBox="1">
            <a:spLocks/>
          </p:cNvSpPr>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a:spLocks/>
          </p:cNvSpPr>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a:spLocks/>
          </p:cNvSpPr>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a:spLocks/>
          </p:cNvSpPr>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a:spLocks/>
          </p:cNvSpPr>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a:spLocks/>
          </p:cNvSpPr>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a:spLocks/>
          </p:cNvSpPr>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a:spLocks/>
          </p:cNvSpPr>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4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375344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49475562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a:grpSpLocks/>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8" name="组合 36"/>
          <p:cNvGrpSpPr>
            <a:grpSpLocks/>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grpSp>
        <p:nvGrpSpPr>
          <p:cNvPr id="12" name="组合 40"/>
          <p:cNvGrpSpPr>
            <a:grpSpLocks/>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itchFamily="2" charset="-122"/>
              <a:sym typeface="宋体"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itchFamily="34" charset="-122"/>
                <a:ea typeface="微软雅黑" pitchFamily="34" charset="-122"/>
                <a:sym typeface="微软雅黑" pitchFamily="34" charset="-122"/>
              </a:rPr>
              <a:t>输入文本内容</a:t>
            </a:r>
          </a:p>
        </p:txBody>
      </p:sp>
      <p:grpSp>
        <p:nvGrpSpPr>
          <p:cNvPr id="22" name="组合 53"/>
          <p:cNvGrpSpPr>
            <a:grpSpLocks/>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cap="flat" cmpd="sng">
                  <a:solidFill>
                    <a:srgbClr val="BABABA"/>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详写内容</a:t>
            </a:r>
            <a:r>
              <a:rPr lang="en-US" altLang="zh-CN" sz="1000">
                <a:solidFill>
                  <a:schemeClr val="tx1">
                    <a:lumMod val="75000"/>
                    <a:lumOff val="25000"/>
                  </a:schemeClr>
                </a:solidFill>
                <a:latin typeface="微软雅黑" pitchFamily="34" charset="-122"/>
                <a:ea typeface="微软雅黑" pitchFamily="34" charset="-122"/>
                <a:sym typeface="微软雅黑" pitchFamily="34" charset="-122"/>
              </a:rPr>
              <a:t>……</a:t>
            </a:r>
            <a:r>
              <a:rPr lang="zh-CN" altLang="en-US" sz="1000">
                <a:solidFill>
                  <a:schemeClr val="tx1">
                    <a:lumMod val="75000"/>
                    <a:lumOff val="25000"/>
                  </a:schemeClr>
                </a:solidFill>
                <a:latin typeface="微软雅黑" pitchFamily="34" charset="-122"/>
                <a:ea typeface="微软雅黑" pitchFamily="34" charset="-122"/>
                <a:sym typeface="微软雅黑"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sym typeface="微软雅黑"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itchFamily="34" charset="-122"/>
                <a:ea typeface="微软雅黑" pitchFamily="34" charset="-122"/>
                <a:sym typeface="微软雅黑"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sym typeface="微软雅黑" pitchFamily="34" charset="-122"/>
              </a:rPr>
              <a:t>添加标题</a:t>
            </a:r>
          </a:p>
        </p:txBody>
      </p:sp>
    </p:spTree>
    <p:extLst>
      <p:ext uri="{BB962C8B-B14F-4D97-AF65-F5344CB8AC3E}">
        <p14:creationId xmlns:p14="http://schemas.microsoft.com/office/powerpoint/2010/main" val="405378103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1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0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26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29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35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3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413933656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23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8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33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8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43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19"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点击输入标题</a:t>
              </a:r>
            </a:p>
          </p:txBody>
        </p:sp>
      </p:grpSp>
    </p:spTree>
    <p:extLst>
      <p:ext uri="{BB962C8B-B14F-4D97-AF65-F5344CB8AC3E}">
        <p14:creationId xmlns:p14="http://schemas.microsoft.com/office/powerpoint/2010/main" val="23834957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8" name="Text Placeholder 5"/>
          <p:cNvSpPr txBox="1">
            <a:spLocks/>
          </p:cNvSpPr>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anose="020B0503020204020204" pitchFamily="34" charset="-122"/>
                <a:ea typeface="微软雅黑" panose="020B0503020204020204" pitchFamily="34" charset="-122"/>
              </a:rPr>
              <a:t>Q1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a:solidFill>
                  <a:srgbClr val="FCFCFC"/>
                </a:solidFill>
                <a:latin typeface="微软雅黑" panose="020B0503020204020204" pitchFamily="34" charset="-122"/>
                <a:ea typeface="微软雅黑" panose="020B0503020204020204" pitchFamily="34" charset="-122"/>
              </a:rPr>
              <a:t> ?</a:t>
            </a:r>
          </a:p>
        </p:txBody>
      </p:sp>
      <p:sp>
        <p:nvSpPr>
          <p:cNvPr id="9" name="Text Placeholder 5"/>
          <p:cNvSpPr txBox="1">
            <a:spLocks/>
          </p:cNvSpPr>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Q3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a:spLocks/>
          </p:cNvSpPr>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Q2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505149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6" name="Text Placeholder 4"/>
          <p:cNvSpPr txBox="1">
            <a:spLocks/>
          </p:cNvSpPr>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8" name="Text Placeholder 4"/>
          <p:cNvSpPr txBox="1">
            <a:spLocks/>
          </p:cNvSpPr>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0" name="Text Placeholder 4"/>
          <p:cNvSpPr txBox="1">
            <a:spLocks/>
          </p:cNvSpPr>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2" name="Text Placeholder 4"/>
          <p:cNvSpPr txBox="1">
            <a:spLocks/>
          </p:cNvSpPr>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4" name="Text Placeholder 4"/>
          <p:cNvSpPr txBox="1">
            <a:spLocks/>
          </p:cNvSpPr>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6" name="Text Placeholder 4"/>
          <p:cNvSpPr txBox="1">
            <a:spLocks/>
          </p:cNvSpPr>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58" name="Text Placeholder 4"/>
          <p:cNvSpPr txBox="1">
            <a:spLocks/>
          </p:cNvSpPr>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60" name="Text Placeholder 4"/>
          <p:cNvSpPr txBox="1">
            <a:spLocks/>
          </p:cNvSpPr>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01752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000">
                <a:solidFill>
                  <a:schemeClr val="tx1">
                    <a:lumMod val="75000"/>
                    <a:lumOff val="25000"/>
                  </a:schemeClr>
                </a:solidFill>
                <a:latin typeface="微软雅黑" pitchFamily="34" charset="-122"/>
                <a:ea typeface="微软雅黑"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点击添加标题内容</a:t>
            </a:r>
          </a:p>
        </p:txBody>
      </p:sp>
    </p:spTree>
    <p:extLst>
      <p:ext uri="{BB962C8B-B14F-4D97-AF65-F5344CB8AC3E}">
        <p14:creationId xmlns:p14="http://schemas.microsoft.com/office/powerpoint/2010/main" val="34831296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7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11"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dirty="0">
                <a:solidFill>
                  <a:schemeClr val="accent1"/>
                </a:solidFill>
                <a:latin typeface="微软雅黑" panose="020B0503020204020204" pitchFamily="34" charset="-122"/>
                <a:ea typeface="微软雅黑" panose="020B0503020204020204" pitchFamily="34" charset="-122"/>
              </a:rPr>
              <a:t>汇报完毕 感谢观看</a:t>
            </a:r>
          </a:p>
        </p:txBody>
      </p:sp>
      <p:sp>
        <p:nvSpPr>
          <p:cNvPr id="12"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cxnSp>
        <p:nvCxnSpPr>
          <p:cNvPr id="13"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20850" y="3071925"/>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27" name="组合 26"/>
          <p:cNvGrpSpPr/>
          <p:nvPr/>
        </p:nvGrpSpPr>
        <p:grpSpPr>
          <a:xfrm>
            <a:off x="6824706" y="3072318"/>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0" name="组合 29"/>
          <p:cNvGrpSpPr/>
          <p:nvPr/>
        </p:nvGrpSpPr>
        <p:grpSpPr>
          <a:xfrm>
            <a:off x="7472778" y="3071925"/>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3" name="组合 32"/>
          <p:cNvGrpSpPr/>
          <p:nvPr/>
        </p:nvGrpSpPr>
        <p:grpSpPr>
          <a:xfrm>
            <a:off x="5528562" y="3071925"/>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36" name="组合 35"/>
          <p:cNvGrpSpPr/>
          <p:nvPr/>
        </p:nvGrpSpPr>
        <p:grpSpPr>
          <a:xfrm>
            <a:off x="6176634" y="3071925"/>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2247385916"/>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350"/>
                            </p:stCondLst>
                            <p:childTnLst>
                              <p:par>
                                <p:cTn id="21" presetID="53" presetClass="entr" presetSubtype="16" fill="hold" grpId="0" nodeType="afterEffect">
                                  <p:stCondLst>
                                    <p:cond delay="0"/>
                                  </p:stCondLst>
                                  <p:iterate type="lt">
                                    <p:tmPct val="7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655"/>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6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8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p:bldP spid="1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134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9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itchFamily="34" charset="-122"/>
                <a:ea typeface="微软雅黑" pitchFamily="34" charset="-122"/>
                <a:sym typeface="微软雅黑" pitchFamily="34" charset="-122"/>
              </a:rPr>
              <a:t>点击此处添加副标题文本内容</a:t>
            </a: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a:solidFill>
                  <a:srgbClr val="FFFFFF"/>
                </a:solidFill>
                <a:latin typeface="Calibri"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p:spPr>
          <p:txBody>
            <a:bodyPr wrap="none" lIns="34290" tIns="17145" rIns="34290" bIns="17145" anchor="ctr"/>
            <a:lstStyle/>
            <a:p>
              <a:endParaRPr lang="en-US">
                <a:latin typeface="Roboto Light"/>
              </a:endParaRPr>
            </a:p>
          </p:txBody>
        </p:sp>
      </p:grpSp>
    </p:spTree>
    <p:extLst>
      <p:ext uri="{BB962C8B-B14F-4D97-AF65-F5344CB8AC3E}">
        <p14:creationId xmlns:p14="http://schemas.microsoft.com/office/powerpoint/2010/main" val="368019099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21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a:spLocks/>
          </p:cNvSpPr>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a:spLocks/>
          </p:cNvSpPr>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a:spLocks/>
          </p:cNvSpPr>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a:spLocks/>
          </p:cNvSpPr>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a:spLocks/>
          </p:cNvSpPr>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a:spLocks/>
          </p:cNvSpPr>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a:spLocks/>
          </p:cNvSpPr>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0" name="Text Placeholder 12"/>
          <p:cNvSpPr txBox="1">
            <a:spLocks/>
          </p:cNvSpPr>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1" name="Text Placeholder 12"/>
          <p:cNvSpPr txBox="1">
            <a:spLocks/>
          </p:cNvSpPr>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Text Placeholder 12"/>
          <p:cNvSpPr txBox="1">
            <a:spLocks/>
          </p:cNvSpPr>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3" name="Text Placeholder 12"/>
          <p:cNvSpPr txBox="1">
            <a:spLocks/>
          </p:cNvSpPr>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4" name="Text Placeholder 12"/>
          <p:cNvSpPr txBox="1">
            <a:spLocks/>
          </p:cNvSpPr>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a:t>
            </a:r>
            <a:endParaRPr lang="en-US" altLang="zh-CN" sz="1000" dirty="0">
              <a:solidFill>
                <a:schemeClr val="tx1">
                  <a:lumMod val="75000"/>
                  <a:lumOff val="25000"/>
                </a:schemeClr>
              </a:solidFill>
              <a:latin typeface="微软雅黑" pitchFamily="34" charset="-122"/>
              <a:ea typeface="微软雅黑"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年度工作</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a:solidFill>
                    <a:schemeClr val="accent1"/>
                  </a:solidFill>
                  <a:latin typeface="微软雅黑" panose="020B0503020204020204" pitchFamily="34" charset="-122"/>
                  <a:ea typeface="微软雅黑" panose="020B0503020204020204" pitchFamily="34" charset="-122"/>
                </a:rPr>
                <a:t>内容概述</a:t>
              </a:r>
            </a:p>
          </p:txBody>
        </p:sp>
      </p:grpSp>
    </p:spTree>
    <p:extLst>
      <p:ext uri="{BB962C8B-B14F-4D97-AF65-F5344CB8AC3E}">
        <p14:creationId xmlns:p14="http://schemas.microsoft.com/office/powerpoint/2010/main" val="344800628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userDrawn="1"/>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6" name="Freeform 8"/>
          <p:cNvSpPr>
            <a:spLocks/>
          </p:cNvSpPr>
          <p:nvPr userDrawn="1"/>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8" name="Freeform 10"/>
          <p:cNvSpPr>
            <a:spLocks/>
          </p:cNvSpPr>
          <p:nvPr userDrawn="1"/>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0" name="Freeform 12"/>
          <p:cNvSpPr>
            <a:spLocks/>
          </p:cNvSpPr>
          <p:nvPr userDrawn="1"/>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2" name="Freeform 14"/>
          <p:cNvSpPr>
            <a:spLocks/>
          </p:cNvSpPr>
          <p:nvPr userDrawn="1"/>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4" name="Freeform 16"/>
          <p:cNvSpPr>
            <a:spLocks/>
          </p:cNvSpPr>
          <p:nvPr userDrawn="1"/>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5" name="Freeform 17"/>
          <p:cNvSpPr>
            <a:spLocks/>
          </p:cNvSpPr>
          <p:nvPr userDrawn="1"/>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a:spLocks/>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6" name="Text Placeholder 59"/>
            <p:cNvSpPr txBox="1">
              <a:spLocks/>
            </p:cNvSpPr>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2015</a:t>
              </a: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userDrawn="1"/>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7" name="Text Placeholder 59"/>
            <p:cNvSpPr txBox="1">
              <a:spLocks/>
            </p:cNvSpPr>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userDrawn="1"/>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8" name="Text Placeholder 59"/>
            <p:cNvSpPr txBox="1">
              <a:spLocks/>
            </p:cNvSpPr>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2017</a:t>
              </a: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userDrawn="1"/>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19" name="Text Placeholder 59"/>
            <p:cNvSpPr txBox="1">
              <a:spLocks/>
            </p:cNvSpPr>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latin typeface="微软雅黑" panose="020B0503020204020204" pitchFamily="34" charset="-122"/>
                  <a:ea typeface="微软雅黑" panose="020B0503020204020204" pitchFamily="34" charset="-122"/>
                </a:rPr>
                <a:t>2016</a:t>
              </a:r>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userDrawn="1"/>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0" name="Text Placeholder 59"/>
            <p:cNvSpPr txBox="1">
              <a:spLocks/>
            </p:cNvSpPr>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微软雅黑" panose="020B0503020204020204" pitchFamily="34" charset="-122"/>
                  <a:ea typeface="微软雅黑" panose="020B0503020204020204" pitchFamily="34" charset="-122"/>
                </a:rPr>
                <a:t>2017</a:t>
              </a:r>
              <a:endParaRPr 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userDrawn="1"/>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panose="02000000000000000000" pitchFamily="2" charset="0"/>
                <a:ea typeface="Roboto Light" panose="02000000000000000000" pitchFamily="2" charset="0"/>
              </a:endParaRPr>
            </a:p>
          </p:txBody>
        </p:sp>
        <p:sp>
          <p:nvSpPr>
            <p:cNvPr id="21" name="Text Placeholder 59"/>
            <p:cNvSpPr txBox="1">
              <a:spLocks/>
            </p:cNvSpPr>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22" name="Text Placeholder 59"/>
          <p:cNvSpPr txBox="1">
            <a:spLocks/>
          </p:cNvSpPr>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a:spLocks/>
          </p:cNvSpPr>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a:spLocks/>
          </p:cNvSpPr>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a:spLocks/>
          </p:cNvSpPr>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29" name="Text Placeholder 59"/>
          <p:cNvSpPr txBox="1">
            <a:spLocks/>
          </p:cNvSpPr>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sp>
        <p:nvSpPr>
          <p:cNvPr id="30" name="Text Placeholder 59"/>
          <p:cNvSpPr txBox="1">
            <a:spLocks/>
          </p:cNvSpPr>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itchFamily="34" charset="-122"/>
                <a:ea typeface="微软雅黑" pitchFamily="34" charset="-122"/>
                <a:sym typeface="微软雅黑" pitchFamily="34" charset="-122"/>
              </a:rPr>
              <a:t>添加标题内容</a:t>
            </a:r>
          </a:p>
          <a:p>
            <a:r>
              <a:rPr lang="zh-CN" altLang="en-US" sz="1000" dirty="0">
                <a:solidFill>
                  <a:schemeClr val="tx1">
                    <a:lumMod val="75000"/>
                    <a:lumOff val="25000"/>
                  </a:schemeClr>
                </a:solidFill>
                <a:latin typeface="微软雅黑" pitchFamily="34" charset="-122"/>
                <a:ea typeface="微软雅黑" pitchFamily="34" charset="-122"/>
              </a:rPr>
              <a:t>详写内容</a:t>
            </a:r>
            <a:r>
              <a:rPr lang="en-US" altLang="zh-CN" sz="1000" dirty="0">
                <a:solidFill>
                  <a:schemeClr val="tx1">
                    <a:lumMod val="75000"/>
                    <a:lumOff val="25000"/>
                  </a:schemeClr>
                </a:solidFill>
                <a:latin typeface="微软雅黑" pitchFamily="34" charset="-122"/>
                <a:ea typeface="微软雅黑" pitchFamily="34" charset="-122"/>
              </a:rPr>
              <a:t>……</a:t>
            </a: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71593550"/>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1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4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0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2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26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29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32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35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3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41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44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47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52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67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72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77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82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87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92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97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02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800" b="1" dirty="0"/>
              <a:t>添加标题</a:t>
            </a:r>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a:spLocks/>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388185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5" name="Freeform 5"/>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6" name="Freeform 5"/>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extLst>
      <p:ext uri="{BB962C8B-B14F-4D97-AF65-F5344CB8AC3E}">
        <p14:creationId xmlns:p14="http://schemas.microsoft.com/office/powerpoint/2010/main" val="17165813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a:spLocks/>
          </p:cNvSpPr>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0191754"/>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4201</Words>
  <Application>Microsoft Office PowerPoint</Application>
  <PresentationFormat>全屏显示(16:9)</PresentationFormat>
  <Paragraphs>395</Paragraphs>
  <Slides>36</Slides>
  <Notes>34</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36</vt:i4>
      </vt:variant>
    </vt:vector>
  </HeadingPairs>
  <TitlesOfParts>
    <vt:vector size="60" baseType="lpstr">
      <vt:lpstr>Aller Light</vt:lpstr>
      <vt:lpstr>Gill Sans</vt:lpstr>
      <vt:lpstr>Helvetica Light</vt:lpstr>
      <vt:lpstr>Helvetica Neue</vt:lpstr>
      <vt:lpstr>Lato Light</vt:lpstr>
      <vt:lpstr>Lato Regular</vt:lpstr>
      <vt:lpstr>Oxygen</vt:lpstr>
      <vt:lpstr>Roboto Light</vt:lpstr>
      <vt:lpstr>Roboto Regular</vt:lpstr>
      <vt:lpstr>STIXGeneral-Bold</vt:lpstr>
      <vt:lpstr>Swiss911 UCm BT</vt:lpstr>
      <vt:lpstr>华文黑体</vt:lpstr>
      <vt:lpstr>宋体</vt:lpstr>
      <vt:lpstr>微软雅黑</vt:lpstr>
      <vt:lpstr>微软雅黑 Light</vt:lpstr>
      <vt:lpstr>Arial</vt:lpstr>
      <vt:lpstr>Calibri</vt:lpstr>
      <vt:lpstr>Calibri Light</vt:lpstr>
      <vt:lpstr>Helvetica</vt:lpstr>
      <vt:lpstr>Impact</vt:lpstr>
      <vt:lpstr>Open Sans</vt:lpstr>
      <vt:lpstr>Open Sans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95</cp:revision>
  <dcterms:created xsi:type="dcterms:W3CDTF">2015-12-11T17:46:17Z</dcterms:created>
  <dcterms:modified xsi:type="dcterms:W3CDTF">2016-11-06T10:09:06Z</dcterms:modified>
  <cp:category>锐旗设计；https://9ppt.taobao.com</cp:category>
</cp:coreProperties>
</file>